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Tips for your 10 Minute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Kat Roedell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FFA7-E8F8-4C87-AC6D-66DBEEE9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Purpose of Your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097B-1EDA-4644-A51E-07DA6A64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Why are we here?</a:t>
            </a:r>
          </a:p>
          <a:p>
            <a:pPr lvl="1"/>
            <a:r>
              <a:rPr lang="en-US" sz="3600" dirty="0"/>
              <a:t>To build Pipelines not Personal Sales</a:t>
            </a:r>
          </a:p>
          <a:p>
            <a:pPr lvl="1"/>
            <a:r>
              <a:rPr lang="en-US" sz="3600" dirty="0"/>
              <a:t>To Share your Outcomes – Not Sell Your Product</a:t>
            </a:r>
          </a:p>
          <a:p>
            <a:pPr lvl="1"/>
            <a:r>
              <a:rPr lang="en-US" sz="3600" dirty="0"/>
              <a:t>To learn how to give the best referrals to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5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6273-9A74-4922-9211-05EFDC92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Don’t Get Down in the Weeds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614A3-A39A-417F-9DEB-C8235C9F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4229100"/>
          </a:xfrm>
        </p:spPr>
        <p:txBody>
          <a:bodyPr>
            <a:normAutofit/>
          </a:bodyPr>
          <a:lstStyle/>
          <a:p>
            <a:r>
              <a:rPr lang="en-US" sz="2800" dirty="0"/>
              <a:t>We won’t remember the details of your product/service – so give us:</a:t>
            </a:r>
          </a:p>
          <a:p>
            <a:pPr lvl="1"/>
            <a:r>
              <a:rPr lang="en-US" sz="2800" dirty="0"/>
              <a:t>Sales Tools (rack cards, web sites, marketing flyers)</a:t>
            </a:r>
          </a:p>
          <a:p>
            <a:pPr lvl="1"/>
            <a:r>
              <a:rPr lang="en-US" sz="2800" dirty="0"/>
              <a:t>Things to listen for (pain points, need statements)</a:t>
            </a:r>
          </a:p>
          <a:p>
            <a:pPr lvl="1"/>
            <a:r>
              <a:rPr lang="en-US" sz="2800" dirty="0"/>
              <a:t>Direct Questions to Ask (Are you seeing anyone for that? )</a:t>
            </a:r>
          </a:p>
          <a:p>
            <a:pPr lvl="1"/>
            <a:r>
              <a:rPr lang="en-US" sz="2800" dirty="0"/>
              <a:t>Target Markets – the more specific the better</a:t>
            </a:r>
          </a:p>
          <a:p>
            <a:pPr lvl="2"/>
            <a:r>
              <a:rPr lang="en-US" sz="2400" dirty="0"/>
              <a:t>i.e. David might need women in their 40’s with an average income of  &gt;65k </a:t>
            </a:r>
          </a:p>
          <a:p>
            <a:pPr lvl="2"/>
            <a:r>
              <a:rPr lang="en-US" sz="2400" dirty="0"/>
              <a:t>Roy might need Jim at Jim’s Shoe Bazaar in Newton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4C71-D219-412B-8A9E-D68692B2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Stunning Visuals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B87B0-B393-4F7F-9FBA-BFF593FE9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Videos </a:t>
            </a:r>
          </a:p>
          <a:p>
            <a:pPr lvl="1"/>
            <a:r>
              <a:rPr lang="en-US" sz="3000" dirty="0"/>
              <a:t>Are hard to hear and see in our environment</a:t>
            </a:r>
          </a:p>
          <a:p>
            <a:pPr lvl="1"/>
            <a:r>
              <a:rPr lang="en-US" sz="3000" dirty="0"/>
              <a:t>Must be 1 to 2 minutes long </a:t>
            </a:r>
          </a:p>
          <a:p>
            <a:r>
              <a:rPr lang="en-US" sz="3000" dirty="0"/>
              <a:t>Visual Displays – White Boards or Drawing Pads</a:t>
            </a:r>
          </a:p>
          <a:p>
            <a:r>
              <a:rPr lang="en-US" sz="3000" dirty="0"/>
              <a:t>PowerPoints – Short and to the point</a:t>
            </a:r>
          </a:p>
          <a:p>
            <a:r>
              <a:rPr lang="en-US" sz="3000" dirty="0"/>
              <a:t>Things to Pass Around</a:t>
            </a:r>
          </a:p>
          <a:p>
            <a:r>
              <a:rPr lang="en-US" sz="3000" dirty="0"/>
              <a:t>Demonstrations, Skits, Co-presenters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C956-3C68-487F-A477-B9097FF6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Share the 5 W’s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C631-7A2A-4167-84E5-82093D6C3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are you?</a:t>
            </a:r>
          </a:p>
          <a:p>
            <a:r>
              <a:rPr lang="en-US" sz="3200" dirty="0"/>
              <a:t>What makes you unique?</a:t>
            </a:r>
          </a:p>
          <a:p>
            <a:r>
              <a:rPr lang="en-US" sz="3200" dirty="0"/>
              <a:t>Why you do it?</a:t>
            </a:r>
          </a:p>
          <a:p>
            <a:r>
              <a:rPr lang="en-US" sz="3200" dirty="0"/>
              <a:t>When you do it?</a:t>
            </a:r>
          </a:p>
          <a:p>
            <a:r>
              <a:rPr lang="en-US" sz="3200" dirty="0"/>
              <a:t>Where you do it?</a:t>
            </a:r>
          </a:p>
        </p:txBody>
      </p:sp>
    </p:spTree>
    <p:extLst>
      <p:ext uri="{BB962C8B-B14F-4D97-AF65-F5344CB8AC3E}">
        <p14:creationId xmlns:p14="http://schemas.microsoft.com/office/powerpoint/2010/main" val="91692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25CE-5E38-4490-A0FF-F85A539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Our 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5673-9306-4135-9984-102B68D3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specifically are you looking for?</a:t>
            </a:r>
          </a:p>
          <a:p>
            <a:r>
              <a:rPr lang="en-US" sz="3200" dirty="0"/>
              <a:t>How do we best find referrals for you? (4-5 Ways)</a:t>
            </a:r>
          </a:p>
          <a:p>
            <a:r>
              <a:rPr lang="en-US" sz="3200" dirty="0"/>
              <a:t>What Professions are the best connection partners for you?</a:t>
            </a:r>
          </a:p>
          <a:p>
            <a:r>
              <a:rPr lang="en-US" sz="3200" dirty="0"/>
              <a:t>What do we walk away with to give away?</a:t>
            </a:r>
          </a:p>
        </p:txBody>
      </p:sp>
    </p:spTree>
    <p:extLst>
      <p:ext uri="{BB962C8B-B14F-4D97-AF65-F5344CB8AC3E}">
        <p14:creationId xmlns:p14="http://schemas.microsoft.com/office/powerpoint/2010/main" val="102837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{6DE232CD-151E-4F77-920D-FABF5E56FDCA}tf12214701</Template>
  <TotalTime>0</TotalTime>
  <Words>261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Goudy Old Style</vt:lpstr>
      <vt:lpstr>Wingdings 2</vt:lpstr>
      <vt:lpstr>SlateVTI</vt:lpstr>
      <vt:lpstr>Tips for your 10 Minute Presentation</vt:lpstr>
      <vt:lpstr>1. Purpose of Your Pitch</vt:lpstr>
      <vt:lpstr>2.  Don’t Get Down in the Weeds</vt:lpstr>
      <vt:lpstr>3. Stunning Visuals</vt:lpstr>
      <vt:lpstr>4.  Share the 5 W’s</vt:lpstr>
      <vt:lpstr>5. Our 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2020-06-11T00:02:42Z</dcterms:created>
  <dcterms:modified xsi:type="dcterms:W3CDTF">2020-06-11T00:28:21Z</dcterms:modified>
</cp:coreProperties>
</file>